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Introduction-to-MongoDB-pptx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Introduction-to-MongoDB-pptx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Introduction-to-MongoDB-pptx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Introduction-to-MongoDB-pptx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Introduction-to-MongoDB-pptx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Introduction-to-MongoDB-pptx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Introduction-to-MongoDB-pptx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Introduction-to-MongoDB-pptx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Introduction-to-MongoDB-pptx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Introduction-to-MongoDB-pptx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Introduction-to-MongoDB-pptx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Introduction-to-MongoDB-pptx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Introduction-to-MongoDB-pptx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Introduction-to-MongoDB-pptx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-Introduction-to-MongoDB-pptx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-Introduction-to-MongoDB-pptx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-Introduction-to-MongoDB-pptx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-Introduction-to-MongoDB-pptx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-Introduction-to-MongoDB-pptx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-Introduction-to-MongoDB-pptx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-Introduction-to-MongoDB-pptx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-Introduction-to-MongoDB-pptx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Introduction-to-MongoDB-pptx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Introduction-to-MongoDB-pptx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Introduction-to-MongoDB-pptx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Introduction-to-MongoDB-pptx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Introduction-to-MongoDB-pptx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Introduction-to-MongoDB-pptx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Introduction-to-MongoDB-pptx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